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95" r:id="rId3"/>
    <p:sldId id="279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08" r:id="rId18"/>
  </p:sldIdLst>
  <p:sldSz cx="12192000" cy="6858000"/>
  <p:notesSz cx="6858000" cy="9144000"/>
  <p:embeddedFontLst>
    <p:embeddedFont>
      <p:font typeface="Simplified Arabic Fixed" panose="02070309020205020404" pitchFamily="49" charset="-78"/>
      <p:regular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tantia" panose="02030602050306030303" pitchFamily="18" charset="0"/>
      <p:regular r:id="rId23"/>
      <p:bold r:id="rId24"/>
      <p:italic r:id="rId25"/>
      <p:boldItalic r:id="rId26"/>
    </p:embeddedFont>
    <p:embeddedFont>
      <p:font typeface="Shruti" panose="020B0502040204020203" pitchFamily="34" charset="0"/>
      <p:regular r:id="rId27"/>
      <p:bold r:id="rId28"/>
    </p:embeddedFont>
    <p:embeddedFont>
      <p:font typeface="Arial Unicode MS" panose="020B0604020202020204" pitchFamily="34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微软雅黑" panose="020B0503020204020204" pitchFamily="34" charset="-122"/>
      <p:regular r:id="rId34"/>
      <p:bold r:id="rId35"/>
    </p:embeddedFont>
    <p:embeddedFont>
      <p:font typeface="方正粗宋简体" panose="03000509000000000000" pitchFamily="65" charset="-122"/>
      <p:regular r:id="rId36"/>
    </p:embeddedFont>
    <p:embeddedFont>
      <p:font typeface="Microsoft JhengHei" panose="020B0604030504040204" pitchFamily="34" charset="-120"/>
      <p:regular r:id="rId37"/>
      <p:bold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gs" Target="tags/tag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0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102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603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2014/4/2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2014/4/2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6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2014/4/2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4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2014/4/2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1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83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2014/4/2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1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0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2014/4/2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15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2014/4/2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29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2014/4/2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60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2014/4/2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393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13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68301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的拍摄地点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大运河博物馆，充满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了江南的味道。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一起的时候，我恨不能把时间牢牢的抓在手里不让时光流淌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9046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</a:p>
        </p:txBody>
      </p:sp>
    </p:spTree>
    <p:extLst>
      <p:ext uri="{BB962C8B-B14F-4D97-AF65-F5344CB8AC3E}">
        <p14:creationId xmlns:p14="http://schemas.microsoft.com/office/powerpoint/2010/main" val="3472521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6209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忙着考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驾照无法相见，逮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着空就给你打电话，弄的你老妈都嫉妒了：“你们天天哪来这么多话？电话都让你们给煲熟了！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”亲爱的，我想你了！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859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一起煲电话粥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7972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46344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聊着各自曾经找工作的酸甜苦辣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过去各自的回忆彼此交汇着，开始成为共同的记忆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亲爱的，你还欠我一顿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‘海底捞’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28824" y="2810998"/>
            <a:ext cx="19639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杭州的相聚</a:t>
            </a:r>
          </a:p>
        </p:txBody>
      </p:sp>
    </p:spTree>
    <p:extLst>
      <p:ext uri="{BB962C8B-B14F-4D97-AF65-F5344CB8AC3E}">
        <p14:creationId xmlns:p14="http://schemas.microsoft.com/office/powerpoint/2010/main" val="2400316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2068" y="26305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7596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12.30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12.31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你要去我工作的学校看看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知道你的小心思，你其实是想看看跟我一起工作的兼职女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同学。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非常感激你那么的在乎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43394" y="2754598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衢州的相聚</a:t>
            </a:r>
          </a:p>
        </p:txBody>
      </p:sp>
    </p:spTree>
    <p:extLst>
      <p:ext uri="{BB962C8B-B14F-4D97-AF65-F5344CB8AC3E}">
        <p14:creationId xmlns:p14="http://schemas.microsoft.com/office/powerpoint/2010/main" val="2198114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  <p:extLst>
      <p:ext uri="{BB962C8B-B14F-4D97-AF65-F5344CB8AC3E}">
        <p14:creationId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</a:p>
        </p:txBody>
      </p:sp>
    </p:spTree>
    <p:extLst>
      <p:ext uri="{BB962C8B-B14F-4D97-AF65-F5344CB8AC3E}">
        <p14:creationId xmlns:p14="http://schemas.microsoft.com/office/powerpoint/2010/main" val="32287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14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37756" y="26851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95180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795684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整个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过程不到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十分钟。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不起来那天你穿的衣服的颜色。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第一次相</a:t>
            </a:r>
            <a:r>
              <a:rPr lang="zh-CN" altLang="en-US" sz="4800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62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099242" y="35995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74718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祭灶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雨水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第一次听见别人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谈起你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的名字滑过我的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某扇尘封已久的门‘吱’地一声，开了一条缝，一缕阳光射了进来。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75534" y="2870195"/>
            <a:ext cx="18485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第一次谈起</a:t>
            </a:r>
          </a:p>
        </p:txBody>
      </p:sp>
    </p:spTree>
    <p:extLst>
      <p:ext uri="{BB962C8B-B14F-4D97-AF65-F5344CB8AC3E}">
        <p14:creationId xmlns:p14="http://schemas.microsoft.com/office/powerpoint/2010/main" val="2441675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17298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66891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惊蛰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4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第一次发短信给你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成了无话不说的朋友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截止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日，已经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3854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它们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至今还保存在我的电脑里。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3" y="1143569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1205" r="14509" b="13385"/>
          <a:stretch/>
        </p:blipFill>
        <p:spPr>
          <a:xfrm rot="21189514">
            <a:off x="7228868" y="2258894"/>
            <a:ext cx="2216738" cy="774981"/>
          </a:xfrm>
          <a:prstGeom prst="rect">
            <a:avLst/>
          </a:prstGeom>
          <a:solidFill>
            <a:srgbClr val="FFFFFF">
              <a:shade val="85000"/>
              <a:alpha val="24000"/>
            </a:srgbClr>
          </a:solidFill>
          <a:ln w="114300" cap="sq">
            <a:noFill/>
            <a:miter lim="800000"/>
          </a:ln>
          <a:effectLst/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第一次短信</a:t>
            </a:r>
          </a:p>
        </p:txBody>
      </p:sp>
    </p:spTree>
    <p:extLst>
      <p:ext uri="{BB962C8B-B14F-4D97-AF65-F5344CB8AC3E}">
        <p14:creationId xmlns:p14="http://schemas.microsoft.com/office/powerpoint/2010/main" val="232095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0828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愚人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367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披肩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的长发，带着些许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清纯，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第二天的杭州乐园，玩的翻天覆地。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正式相见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43569"/>
            <a:ext cx="2997364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636" y="17161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29196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我也曾去过西湖数次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总没有印象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深深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的印在了我的脑海里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因为有你陪在身边，亲爱的！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4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10074" y="2914331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一起去西湖</a:t>
            </a:r>
          </a:p>
        </p:txBody>
      </p:sp>
    </p:spTree>
    <p:extLst>
      <p:ext uri="{BB962C8B-B14F-4D97-AF65-F5344CB8AC3E}">
        <p14:creationId xmlns:p14="http://schemas.microsoft.com/office/powerpoint/2010/main" val="4160491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349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8752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第一次看电影的精彩，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依然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沉醉在当时的环境，不能忘却！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我明白，我已经陷入爱河了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10140175" y="2789427"/>
            <a:ext cx="177644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02493" y="3238198"/>
            <a:ext cx="408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</a:p>
        </p:txBody>
      </p:sp>
    </p:spTree>
    <p:extLst>
      <p:ext uri="{BB962C8B-B14F-4D97-AF65-F5344CB8AC3E}">
        <p14:creationId xmlns:p14="http://schemas.microsoft.com/office/powerpoint/2010/main" val="16354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1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4750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第一次去我家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乖巧的犹如一只小猫，安安静静的。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去你家，我至今还记着阿姨烧的龙虾是那么的美味。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033879" y="2761729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一起回老家</a:t>
            </a:r>
          </a:p>
        </p:txBody>
      </p:sp>
    </p:spTree>
    <p:extLst>
      <p:ext uri="{BB962C8B-B14F-4D97-AF65-F5344CB8AC3E}">
        <p14:creationId xmlns:p14="http://schemas.microsoft.com/office/powerpoint/2010/main" val="4212604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854176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亲爱的，今天惹你不开心了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曾经说我们的字典里面如果一直没有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“吵架”两个字该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多好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对不起，亲爱的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6882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第一次吵架</a:t>
            </a:r>
          </a:p>
        </p:txBody>
      </p:sp>
    </p:spTree>
    <p:extLst>
      <p:ext uri="{BB962C8B-B14F-4D97-AF65-F5344CB8AC3E}">
        <p14:creationId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1654</Words>
  <Application>Microsoft Office PowerPoint</Application>
  <PresentationFormat>宽屏</PresentationFormat>
  <Paragraphs>910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叶根友疾风草书</vt:lpstr>
      <vt:lpstr>Arial</vt:lpstr>
      <vt:lpstr>Simplified Arabic Fixed</vt:lpstr>
      <vt:lpstr>Calibri Light</vt:lpstr>
      <vt:lpstr>宋体</vt:lpstr>
      <vt:lpstr>Constantia</vt:lpstr>
      <vt:lpstr>Shruti</vt:lpstr>
      <vt:lpstr>Arial Unicode MS</vt:lpstr>
      <vt:lpstr>Calibri</vt:lpstr>
      <vt:lpstr>微软雅黑</vt:lpstr>
      <vt:lpstr>方正粗宋简体</vt:lpstr>
      <vt:lpstr>Microsoft JhengHei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fius song</cp:lastModifiedBy>
  <cp:revision>211</cp:revision>
  <dcterms:created xsi:type="dcterms:W3CDTF">2013-12-19T10:27:54Z</dcterms:created>
  <dcterms:modified xsi:type="dcterms:W3CDTF">2014-04-02T04:12:51Z</dcterms:modified>
</cp:coreProperties>
</file>